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64" r:id="rId12"/>
    <p:sldId id="265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497"/>
    <a:srgbClr val="CEB1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0EE18-66EF-4B14-AF6D-E321ADBBD607}" type="datetimeFigureOut">
              <a:rPr lang="en-US" smtClean="0"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4BEE3-14EF-48DD-B2E4-F092CC096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05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0EE18-66EF-4B14-AF6D-E321ADBBD607}" type="datetimeFigureOut">
              <a:rPr lang="en-US" smtClean="0"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4BEE3-14EF-48DD-B2E4-F092CC096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57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0EE18-66EF-4B14-AF6D-E321ADBBD607}" type="datetimeFigureOut">
              <a:rPr lang="en-US" smtClean="0"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4BEE3-14EF-48DD-B2E4-F092CC096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01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0EE18-66EF-4B14-AF6D-E321ADBBD607}" type="datetimeFigureOut">
              <a:rPr lang="en-US" smtClean="0"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4BEE3-14EF-48DD-B2E4-F092CC096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93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0EE18-66EF-4B14-AF6D-E321ADBBD607}" type="datetimeFigureOut">
              <a:rPr lang="en-US" smtClean="0"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4BEE3-14EF-48DD-B2E4-F092CC096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61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0EE18-66EF-4B14-AF6D-E321ADBBD607}" type="datetimeFigureOut">
              <a:rPr lang="en-US" smtClean="0"/>
              <a:t>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4BEE3-14EF-48DD-B2E4-F092CC096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76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0EE18-66EF-4B14-AF6D-E321ADBBD607}" type="datetimeFigureOut">
              <a:rPr lang="en-US" smtClean="0"/>
              <a:t>1/3/2018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4BEE3-14EF-48DD-B2E4-F092CC096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81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0EE18-66EF-4B14-AF6D-E321ADBBD607}" type="datetimeFigureOut">
              <a:rPr lang="en-US" smtClean="0"/>
              <a:t>1/3/2018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4BEE3-14EF-48DD-B2E4-F092CC096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89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0EE18-66EF-4B14-AF6D-E321ADBBD607}" type="datetimeFigureOut">
              <a:rPr lang="en-US" smtClean="0"/>
              <a:t>1/3/2018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4BEE3-14EF-48DD-B2E4-F092CC096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35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0EE18-66EF-4B14-AF6D-E321ADBBD607}" type="datetimeFigureOut">
              <a:rPr lang="en-US" smtClean="0"/>
              <a:t>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4BEE3-14EF-48DD-B2E4-F092CC096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41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0EE18-66EF-4B14-AF6D-E321ADBBD607}" type="datetimeFigureOut">
              <a:rPr lang="en-US" smtClean="0"/>
              <a:t>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4BEE3-14EF-48DD-B2E4-F092CC096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87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0EE18-66EF-4B14-AF6D-E321ADBBD607}" type="datetimeFigureOut">
              <a:rPr lang="en-US" smtClean="0"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4BEE3-14EF-48DD-B2E4-F092CC096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5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0583" y="3929426"/>
            <a:ext cx="9144000" cy="1655762"/>
          </a:xfrm>
        </p:spPr>
        <p:txBody>
          <a:bodyPr>
            <a:normAutofit/>
          </a:bodyPr>
          <a:lstStyle/>
          <a:p>
            <a:r>
              <a:rPr lang="en-US" sz="9600" b="1" dirty="0" smtClean="0">
                <a:solidFill>
                  <a:srgbClr val="003497"/>
                </a:solidFill>
                <a:latin typeface="Pupcat" pitchFamily="2" charset="0"/>
              </a:rPr>
              <a:t>2017 in Photos</a:t>
            </a:r>
            <a:endParaRPr lang="en-US" sz="9600" b="1" dirty="0">
              <a:solidFill>
                <a:srgbClr val="003497"/>
              </a:solidFill>
              <a:latin typeface="Pupcat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58" y="878604"/>
            <a:ext cx="6939600" cy="371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93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0263" y="701455"/>
            <a:ext cx="4411644" cy="33087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6330" y="10072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517" y="2500212"/>
            <a:ext cx="4740473" cy="35553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2318" y="149999"/>
            <a:ext cx="5673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497"/>
                </a:solidFill>
                <a:latin typeface="Pupcat" pitchFamily="2" charset="0"/>
              </a:rPr>
              <a:t>Projects around </a:t>
            </a:r>
          </a:p>
          <a:p>
            <a:r>
              <a:rPr lang="en-US" sz="2800" dirty="0" smtClean="0">
                <a:solidFill>
                  <a:srgbClr val="003497"/>
                </a:solidFill>
                <a:latin typeface="Pupcat" pitchFamily="2" charset="0"/>
              </a:rPr>
              <a:t>the </a:t>
            </a:r>
            <a:r>
              <a:rPr lang="en-US" sz="2800" dirty="0" err="1" smtClean="0">
                <a:solidFill>
                  <a:srgbClr val="003497"/>
                </a:solidFill>
                <a:latin typeface="Pupcat" pitchFamily="2" charset="0"/>
              </a:rPr>
              <a:t>properities</a:t>
            </a:r>
            <a:r>
              <a:rPr lang="en-US" sz="2800" dirty="0" smtClean="0">
                <a:solidFill>
                  <a:srgbClr val="003497"/>
                </a:solidFill>
                <a:latin typeface="Pupcat" pitchFamily="2" charset="0"/>
              </a:rPr>
              <a:t> in 2017</a:t>
            </a:r>
          </a:p>
        </p:txBody>
      </p:sp>
    </p:spTree>
    <p:extLst>
      <p:ext uri="{BB962C8B-B14F-4D97-AF65-F5344CB8AC3E}">
        <p14:creationId xmlns:p14="http://schemas.microsoft.com/office/powerpoint/2010/main" val="3784439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142999"/>
            <a:ext cx="6857999" cy="91439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079" y="353398"/>
            <a:ext cx="3117494" cy="165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60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2991" y="643567"/>
            <a:ext cx="3948545" cy="29614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7580" y="655526"/>
            <a:ext cx="3756825" cy="2817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93208" y="591308"/>
            <a:ext cx="3243076" cy="2432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8343" y="2870525"/>
            <a:ext cx="4274225" cy="32056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135" y="2884516"/>
            <a:ext cx="2873121" cy="3824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532" y="4226767"/>
            <a:ext cx="3722960" cy="24819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0510" y="1170164"/>
            <a:ext cx="2986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497"/>
                </a:solidFill>
                <a:latin typeface="Pupcat" pitchFamily="2" charset="0"/>
              </a:rPr>
              <a:t>2017 Parish weekend </a:t>
            </a:r>
            <a:br>
              <a:rPr lang="en-US" sz="2800" dirty="0" smtClean="0">
                <a:solidFill>
                  <a:srgbClr val="003497"/>
                </a:solidFill>
                <a:latin typeface="Pupcat" pitchFamily="2" charset="0"/>
              </a:rPr>
            </a:br>
            <a:r>
              <a:rPr lang="en-US" sz="2800" dirty="0" smtClean="0">
                <a:solidFill>
                  <a:srgbClr val="003497"/>
                </a:solidFill>
                <a:latin typeface="Pupcat" pitchFamily="2" charset="0"/>
              </a:rPr>
              <a:t>at shrine </a:t>
            </a:r>
            <a:r>
              <a:rPr lang="en-US" sz="2800" dirty="0" err="1" smtClean="0">
                <a:solidFill>
                  <a:srgbClr val="003497"/>
                </a:solidFill>
                <a:latin typeface="Pupcat" pitchFamily="2" charset="0"/>
              </a:rPr>
              <a:t>mont</a:t>
            </a:r>
            <a:endParaRPr lang="en-US" sz="2800" dirty="0" smtClean="0">
              <a:solidFill>
                <a:srgbClr val="003497"/>
              </a:solidFill>
              <a:latin typeface="Pupc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273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69" y="270164"/>
            <a:ext cx="4716087" cy="3537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483" y="2884608"/>
            <a:ext cx="5165345" cy="38740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04" y="0"/>
            <a:ext cx="4545280" cy="3408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31307" y="3972006"/>
            <a:ext cx="3184698" cy="23885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594" y="3867505"/>
            <a:ext cx="5673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497"/>
                </a:solidFill>
                <a:latin typeface="Pupcat" pitchFamily="2" charset="0"/>
              </a:rPr>
              <a:t>Vacation Bible school 2017</a:t>
            </a:r>
          </a:p>
          <a:p>
            <a:endParaRPr lang="en-US" sz="2800" dirty="0" smtClean="0">
              <a:solidFill>
                <a:srgbClr val="003497"/>
              </a:solidFill>
              <a:latin typeface="Pupcat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3" r="21877" b="7265"/>
          <a:stretch/>
        </p:blipFill>
        <p:spPr>
          <a:xfrm>
            <a:off x="5194162" y="822737"/>
            <a:ext cx="2091035" cy="17634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54" y="4516310"/>
            <a:ext cx="1570916" cy="169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72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9071" y="1060450"/>
            <a:ext cx="6858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61" y="3181510"/>
            <a:ext cx="4528762" cy="3396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66" y="534695"/>
            <a:ext cx="2651966" cy="1988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54710" y="203199"/>
            <a:ext cx="39233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497"/>
                </a:solidFill>
                <a:latin typeface="Pupcat" pitchFamily="2" charset="0"/>
              </a:rPr>
              <a:t>Two WATTS Host Weeks in 2017</a:t>
            </a:r>
          </a:p>
          <a:p>
            <a:pPr algn="ctr"/>
            <a:r>
              <a:rPr lang="en-US" sz="2800" dirty="0" smtClean="0">
                <a:solidFill>
                  <a:srgbClr val="003497"/>
                </a:solidFill>
                <a:latin typeface="Pupcat" pitchFamily="2" charset="0"/>
              </a:rPr>
              <a:t>February &amp; December</a:t>
            </a:r>
          </a:p>
          <a:p>
            <a:endParaRPr lang="en-US" sz="2800" dirty="0" smtClean="0">
              <a:solidFill>
                <a:srgbClr val="003497"/>
              </a:solidFill>
              <a:latin typeface="Pupcat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29" y="1289071"/>
            <a:ext cx="5240693" cy="219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36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2516" y="846844"/>
            <a:ext cx="4604719" cy="34535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7" y="279759"/>
            <a:ext cx="4014788" cy="5353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25693" y="3698842"/>
            <a:ext cx="3610467" cy="2707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t="18893" r="30840"/>
          <a:stretch/>
        </p:blipFill>
        <p:spPr>
          <a:xfrm>
            <a:off x="7722730" y="271254"/>
            <a:ext cx="2718262" cy="2890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8"/>
          <a:stretch/>
        </p:blipFill>
        <p:spPr>
          <a:xfrm>
            <a:off x="6655740" y="3325041"/>
            <a:ext cx="2491810" cy="23779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99359" y="5738102"/>
            <a:ext cx="3923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497"/>
                </a:solidFill>
                <a:latin typeface="Pupcat" pitchFamily="2" charset="0"/>
              </a:rPr>
              <a:t>Youth group activities</a:t>
            </a:r>
          </a:p>
          <a:p>
            <a:endParaRPr lang="en-US" sz="2800" dirty="0" smtClean="0">
              <a:solidFill>
                <a:srgbClr val="003497"/>
              </a:solidFill>
              <a:latin typeface="Pupc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571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49"/>
          <a:stretch/>
        </p:blipFill>
        <p:spPr>
          <a:xfrm>
            <a:off x="378954" y="349134"/>
            <a:ext cx="11411264" cy="50624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46226" y="5554759"/>
            <a:ext cx="3111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497"/>
                </a:solidFill>
                <a:latin typeface="Pupcat" pitchFamily="2" charset="0"/>
              </a:rPr>
              <a:t>Health fair 2017</a:t>
            </a:r>
          </a:p>
          <a:p>
            <a:endParaRPr lang="en-US" sz="2800" dirty="0" smtClean="0">
              <a:solidFill>
                <a:srgbClr val="003497"/>
              </a:solidFill>
              <a:latin typeface="Pupc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30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99394" y="95133"/>
            <a:ext cx="39233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497"/>
                </a:solidFill>
                <a:latin typeface="Pupcat" pitchFamily="2" charset="0"/>
              </a:rPr>
              <a:t>Summer food bags collected for panda pantry</a:t>
            </a:r>
          </a:p>
          <a:p>
            <a:endParaRPr lang="en-US" sz="2800" dirty="0" smtClean="0">
              <a:solidFill>
                <a:srgbClr val="003497"/>
              </a:solidFill>
              <a:latin typeface="Pupc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54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15" y="202374"/>
            <a:ext cx="3748457" cy="4997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448" y="202374"/>
            <a:ext cx="2655639" cy="3540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899" y="3829455"/>
            <a:ext cx="2181536" cy="2908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170" y="3509963"/>
            <a:ext cx="2321402" cy="30952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528" y="202374"/>
            <a:ext cx="4064000" cy="304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9208" y="5430416"/>
            <a:ext cx="5673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497"/>
                </a:solidFill>
                <a:latin typeface="Pupcat" pitchFamily="2" charset="0"/>
              </a:rPr>
              <a:t>Bishop’s Visit with Confirmations</a:t>
            </a:r>
          </a:p>
          <a:p>
            <a:r>
              <a:rPr lang="en-US" sz="2800" dirty="0" smtClean="0">
                <a:solidFill>
                  <a:srgbClr val="003497"/>
                </a:solidFill>
                <a:latin typeface="Pupcat" pitchFamily="2" charset="0"/>
              </a:rPr>
              <a:t>Sept 10, 2017</a:t>
            </a:r>
            <a:endParaRPr lang="en-US" sz="2800" dirty="0">
              <a:solidFill>
                <a:srgbClr val="003497"/>
              </a:solidFill>
              <a:latin typeface="Pupc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502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48981" y="670351"/>
            <a:ext cx="3567273" cy="2675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03343" y="3449979"/>
            <a:ext cx="3745741" cy="28093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32" y="407322"/>
            <a:ext cx="3591593" cy="2693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76" y="3399904"/>
            <a:ext cx="3201785" cy="2401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7167" y="1017331"/>
            <a:ext cx="5250011" cy="39375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33418" y="5611091"/>
            <a:ext cx="5673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497"/>
                </a:solidFill>
                <a:latin typeface="Pupcat" pitchFamily="2" charset="0"/>
              </a:rPr>
              <a:t>Farewell to Bridget</a:t>
            </a:r>
          </a:p>
          <a:p>
            <a:r>
              <a:rPr lang="en-US" sz="2800" dirty="0" smtClean="0">
                <a:solidFill>
                  <a:srgbClr val="003497"/>
                </a:solidFill>
                <a:latin typeface="Pupcat" pitchFamily="2" charset="0"/>
              </a:rPr>
              <a:t>Aug 6, 2017</a:t>
            </a:r>
            <a:endParaRPr lang="en-US" sz="2800" dirty="0">
              <a:solidFill>
                <a:srgbClr val="003497"/>
              </a:solidFill>
              <a:latin typeface="Pupc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645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594" y="194161"/>
            <a:ext cx="3198322" cy="4264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15" y="3327204"/>
            <a:ext cx="4500799" cy="33755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6" y="108065"/>
            <a:ext cx="3494910" cy="4659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" b="32789"/>
          <a:stretch/>
        </p:blipFill>
        <p:spPr>
          <a:xfrm>
            <a:off x="8676104" y="4007870"/>
            <a:ext cx="3389947" cy="2682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15" y="194161"/>
            <a:ext cx="4015606" cy="30117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356" y="5015003"/>
            <a:ext cx="3221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497"/>
                </a:solidFill>
                <a:latin typeface="Pupcat" pitchFamily="2" charset="0"/>
              </a:rPr>
              <a:t>Visit from Haitian Choir</a:t>
            </a:r>
          </a:p>
          <a:p>
            <a:r>
              <a:rPr lang="en-US" sz="2800" dirty="0" smtClean="0">
                <a:solidFill>
                  <a:srgbClr val="003497"/>
                </a:solidFill>
                <a:latin typeface="Pupcat" pitchFamily="2" charset="0"/>
              </a:rPr>
              <a:t>Sept 15, 2017</a:t>
            </a:r>
            <a:endParaRPr lang="en-US" sz="2800" dirty="0">
              <a:solidFill>
                <a:srgbClr val="003497"/>
              </a:solidFill>
              <a:latin typeface="Pupc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402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3" b="21225"/>
          <a:stretch/>
        </p:blipFill>
        <p:spPr>
          <a:xfrm>
            <a:off x="1524000" y="494522"/>
            <a:ext cx="9144000" cy="39655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4581330"/>
            <a:ext cx="5673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497"/>
                </a:solidFill>
                <a:latin typeface="Pupcat" pitchFamily="2" charset="0"/>
              </a:rPr>
              <a:t>Christ Church Clergy &amp; Staff 2017</a:t>
            </a:r>
          </a:p>
        </p:txBody>
      </p:sp>
    </p:spTree>
    <p:extLst>
      <p:ext uri="{BB962C8B-B14F-4D97-AF65-F5344CB8AC3E}">
        <p14:creationId xmlns:p14="http://schemas.microsoft.com/office/powerpoint/2010/main" val="927439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3091" y="739891"/>
            <a:ext cx="5121103" cy="3840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2402" y="573603"/>
            <a:ext cx="3790788" cy="2843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/>
          <a:stretch/>
        </p:blipFill>
        <p:spPr>
          <a:xfrm rot="5400000">
            <a:off x="159837" y="304545"/>
            <a:ext cx="3400649" cy="3173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6"/>
          <a:stretch/>
        </p:blipFill>
        <p:spPr>
          <a:xfrm rot="5400000">
            <a:off x="8090099" y="2903068"/>
            <a:ext cx="3628595" cy="3816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3238" y="5467738"/>
            <a:ext cx="5673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003497"/>
                </a:solidFill>
                <a:latin typeface="Pupcat" pitchFamily="2" charset="0"/>
              </a:rPr>
              <a:t>Oktoberfest Stewardship/fellowship dinner</a:t>
            </a:r>
          </a:p>
          <a:p>
            <a:pPr algn="r"/>
            <a:r>
              <a:rPr lang="en-US" sz="2800" dirty="0" smtClean="0">
                <a:solidFill>
                  <a:srgbClr val="003497"/>
                </a:solidFill>
                <a:latin typeface="Pupcat" pitchFamily="2" charset="0"/>
              </a:rPr>
              <a:t>Oct 26, 2017</a:t>
            </a:r>
            <a:endParaRPr lang="en-US" sz="2800" dirty="0">
              <a:solidFill>
                <a:srgbClr val="003497"/>
              </a:solidFill>
              <a:latin typeface="Pupc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749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91506" y="4281299"/>
            <a:ext cx="2821895" cy="2116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16" b="-1"/>
          <a:stretch/>
        </p:blipFill>
        <p:spPr>
          <a:xfrm rot="16200000">
            <a:off x="5113499" y="3497576"/>
            <a:ext cx="3663516" cy="2885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7"/>
          <a:stretch/>
        </p:blipFill>
        <p:spPr>
          <a:xfrm rot="16200000">
            <a:off x="8309957" y="419630"/>
            <a:ext cx="3843315" cy="3416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44"/>
          <a:stretch/>
        </p:blipFill>
        <p:spPr>
          <a:xfrm>
            <a:off x="241314" y="3906950"/>
            <a:ext cx="4610603" cy="2865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11682" y="602996"/>
            <a:ext cx="3623979" cy="2717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1" t="17455" r="7394"/>
          <a:stretch/>
        </p:blipFill>
        <p:spPr>
          <a:xfrm>
            <a:off x="2980478" y="149998"/>
            <a:ext cx="3197212" cy="24273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2523" y="2577313"/>
            <a:ext cx="3061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497"/>
                </a:solidFill>
                <a:latin typeface="Pupcat" pitchFamily="2" charset="0"/>
              </a:rPr>
              <a:t>Palm Sunday 2017</a:t>
            </a:r>
          </a:p>
        </p:txBody>
      </p:sp>
    </p:spTree>
    <p:extLst>
      <p:ext uri="{BB962C8B-B14F-4D97-AF65-F5344CB8AC3E}">
        <p14:creationId xmlns:p14="http://schemas.microsoft.com/office/powerpoint/2010/main" val="1077830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8" r="11701"/>
          <a:stretch/>
        </p:blipFill>
        <p:spPr>
          <a:xfrm rot="5400000">
            <a:off x="3676458" y="1221775"/>
            <a:ext cx="4979431" cy="60862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4253" y="821093"/>
            <a:ext cx="5673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497"/>
                </a:solidFill>
                <a:latin typeface="Pupcat" pitchFamily="2" charset="0"/>
              </a:rPr>
              <a:t>the pilgrimage team heading to England</a:t>
            </a:r>
          </a:p>
          <a:p>
            <a:r>
              <a:rPr lang="en-US" sz="2800" dirty="0" smtClean="0">
                <a:solidFill>
                  <a:srgbClr val="003497"/>
                </a:solidFill>
                <a:latin typeface="Pupcat" pitchFamily="2" charset="0"/>
              </a:rPr>
              <a:t>July 2017</a:t>
            </a:r>
          </a:p>
        </p:txBody>
      </p:sp>
    </p:spTree>
    <p:extLst>
      <p:ext uri="{BB962C8B-B14F-4D97-AF65-F5344CB8AC3E}">
        <p14:creationId xmlns:p14="http://schemas.microsoft.com/office/powerpoint/2010/main" val="1485020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0071" y="2620801"/>
            <a:ext cx="4575925" cy="34319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8992" y="2620801"/>
            <a:ext cx="4575925" cy="34319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9768" y="2613119"/>
            <a:ext cx="4584704" cy="34385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320" y="1315616"/>
            <a:ext cx="5673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497"/>
                </a:solidFill>
                <a:latin typeface="Pupcat" pitchFamily="2" charset="0"/>
              </a:rPr>
              <a:t>Projects around the </a:t>
            </a:r>
            <a:r>
              <a:rPr lang="en-US" sz="2800" dirty="0" err="1" smtClean="0">
                <a:solidFill>
                  <a:srgbClr val="003497"/>
                </a:solidFill>
                <a:latin typeface="Pupcat" pitchFamily="2" charset="0"/>
              </a:rPr>
              <a:t>properities</a:t>
            </a:r>
            <a:r>
              <a:rPr lang="en-US" sz="2800" dirty="0" smtClean="0">
                <a:solidFill>
                  <a:srgbClr val="003497"/>
                </a:solidFill>
                <a:latin typeface="Pupcat" pitchFamily="2" charset="0"/>
              </a:rPr>
              <a:t> in 2017</a:t>
            </a:r>
          </a:p>
        </p:txBody>
      </p:sp>
    </p:spTree>
    <p:extLst>
      <p:ext uri="{BB962C8B-B14F-4D97-AF65-F5344CB8AC3E}">
        <p14:creationId xmlns:p14="http://schemas.microsoft.com/office/powerpoint/2010/main" val="1616315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91</Words>
  <Application>Microsoft Office PowerPoint</Application>
  <PresentationFormat>Widescreen</PresentationFormat>
  <Paragraphs>23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Pupcat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Noelle Creamer</dc:creator>
  <cp:lastModifiedBy>Noelle Creamer</cp:lastModifiedBy>
  <cp:revision>11</cp:revision>
  <dcterms:created xsi:type="dcterms:W3CDTF">2018-01-02T18:06:48Z</dcterms:created>
  <dcterms:modified xsi:type="dcterms:W3CDTF">2018-01-03T17:29:34Z</dcterms:modified>
</cp:coreProperties>
</file>